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Respecting elderly people is a traditional virtue in China, and Chinese people are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it. Besides, to respect the elderly people is to respect yourself tomorrow.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7622" y="1663859"/>
            <a:ext cx="13817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proud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818" y="3291949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考查形容词。句意：尊敬老人是中国的传统美德，并且中国人以此为荣。固定短语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proud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而自豪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10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704" y="828086"/>
            <a:ext cx="11305256" cy="11799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293" y="2092726"/>
            <a:ext cx="5933826" cy="7527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836396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790759"/>
            <a:ext cx="11485848" cy="295350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是一篇说明文。文章主要介绍了中国传统节日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重阳节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包含其日期、名称由来、登高饮酒佩茱萸等习俗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以及日常生活中尊老敬老的具体做法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强调尊敬老人是中华民族的传统美德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589240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通辽中考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96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47491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阅读下面短文，根据语境或括号内所给的提示词，在每个空格内填入一个恰当的词，使短文意思完整、行文连贯。</a:t>
            </a: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Seniors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there is a special day for elderly people—the Double Ninth Festival. The festival is on the ninth day of the ninth lunar month. As the Chinese word for “nine” has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sound as the word for “long”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take the Double Ninth Festival to show their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long life for elderly people.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62758" y="3610520"/>
            <a:ext cx="6286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the</a:t>
            </a:r>
            <a:endParaRPr lang="zh-CN" altLang="en-US" sz="26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81672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考查冠词。句意：因为汉语中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九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久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同音，人们借重阳节来表达对老人长寿的祝愿。固定短语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same... as”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，此处需用定冠词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83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47491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阅读下面短文，根据语境或括号内所给的提示词，在每个空格内填入一个恰当的词，使短文意思完整、行文连贯。</a:t>
            </a: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Seniors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there is a special day for elderly people—the Double Ninth Festival. The festival is on the ninth day of the ninth lunar month. As the Chinese word for “nine” has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sound as the word for “long”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take the Double Ninth Festival to show their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long life for elderly people.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4163033"/>
            <a:ext cx="111120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wishes</a:t>
            </a:r>
            <a:endParaRPr lang="zh-CN" altLang="en-US" sz="26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05773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考查名词复数。句意：人们借此节日表达对老人长寿的祝愿。根据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可知，此处填名词复数。故填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21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traditions for this festival. On that day, families get together and climb mountains for good luck and in the hope that elderly people will be much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live longer. They also drink chrysanthemum wine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菊花酒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wear a plant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Chrysanthemum wine has great medical values and it’s popular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people.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</a:t>
            </a:r>
            <a:r>
              <a:rPr lang="en-US" altLang="zh-CN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kind of clean plant that can clean houses and cure diseases.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8476" y="1873689"/>
            <a:ext cx="129715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happier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60364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考查形容词比较级。句意：在那一天，家人们聚在一起爬山以求好运，并希望老年人会更快乐、更长寿。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表示并列，根据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“longer”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可知，此处需用比较级形式。故填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30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traditions for this festival. On that day, families get together and climb mountains for good luck and in the hope that elderly people will be much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live longer. They also drink chrysanthemum wine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菊花酒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wear a plant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Chrysanthemum wine has great medical values and it’s popular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people.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</a:t>
            </a:r>
            <a:r>
              <a:rPr lang="en-US" altLang="zh-CN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kind of clean plant that can clean houses and cure diseases.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62958" y="2492896"/>
            <a:ext cx="17043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that/which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68990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考查定语从句关系词。句意：他们还喝菊花酒，并且佩戴一种叫作茱萸的植物。先行词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plant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在从句中作主语，指物可用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2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traditions for this festival. On that day, families get together and climb mountains for good luck and in the hope that elderly people will be much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live longer. They also drink chrysanthemum wine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菊花酒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wear a plant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Chrysanthemum wine has great medical values and it’s popular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people.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</a:t>
            </a:r>
            <a:r>
              <a:rPr lang="en-US" altLang="zh-CN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kind of clean plant that can clean houses and cure diseases.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68446"/>
            <a:ext cx="1148584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考查介词。句意：菊花酒有很高的药用价值，深受人们喜爱。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popular with sb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受到某人的欢迎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be popular with sb for sth</a:t>
            </a:r>
            <a:r>
              <a:rPr lang="zh-CN" altLang="en-US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spc="-15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因某事受到某人的欢迎</a:t>
            </a:r>
            <a:r>
              <a:rPr lang="en-US" altLang="zh-CN" sz="2600" b="1" spc="-15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b="1" spc="-15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9742" y="4735102"/>
            <a:ext cx="637559" cy="79369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645906" y="3034456"/>
            <a:ext cx="81464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cs typeface="Times New Roman" panose="02020603050405020304" pitchFamily="18" charset="0"/>
              </a:rPr>
              <a:t>with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11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traditions for this festival. On that day, families get together and climb mountains for good luck and in the hope that elderly people will be much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live longer. They also drink chrysanthemum wine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菊花酒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wear a plant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called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Chrysanthemum wine has great medical values and it’s popular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people. </a:t>
            </a:r>
            <a:r>
              <a:rPr lang="en-US" altLang="zh-CN" sz="26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Zhuyu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</a:t>
            </a:r>
            <a:r>
              <a:rPr lang="en-US" altLang="zh-CN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kind of clean plant that can clean houses and cure diseases.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44906" y="2979700"/>
            <a:ext cx="147386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regarded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68990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考查被动语态。句意：茱萸被视为一种能驱邪治病的洁净植物。主语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“Zhuyu”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“regard”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之间是被动关系，因此用被动语态，其结构为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done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60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72903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Respecting elderly people is shown not only on this special day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in daily life. For example, when an elderly person enters a room, everyone stands up and greets him or her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there are several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guests at </a:t>
            </a:r>
            <a:r>
              <a:rPr lang="en-US" altLang="zh-CN" sz="2600" spc="-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table, the host usually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oldest to the youngest.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29768" y="738826"/>
            <a:ext cx="667170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but</a:t>
            </a:r>
            <a:endParaRPr lang="zh-CN" altLang="en-US" sz="2600"/>
          </a:p>
        </p:txBody>
      </p:sp>
      <p:sp>
        <p:nvSpPr>
          <p:cNvPr id="4" name="矩形 3"/>
          <p:cNvSpPr/>
          <p:nvPr/>
        </p:nvSpPr>
        <p:spPr>
          <a:xfrm>
            <a:off x="3557674" y="1692182"/>
            <a:ext cx="1241045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politely</a:t>
            </a:r>
            <a:endParaRPr lang="zh-CN" altLang="en-US" sz="2600"/>
          </a:p>
        </p:txBody>
      </p:sp>
      <p:sp>
        <p:nvSpPr>
          <p:cNvPr id="5" name="矩形 4"/>
          <p:cNvSpPr/>
          <p:nvPr/>
        </p:nvSpPr>
        <p:spPr>
          <a:xfrm>
            <a:off x="4087608" y="2285498"/>
            <a:ext cx="906017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them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51252"/>
            <a:ext cx="11485848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考查连词。句意：敬老不仅体现在重阳节，也体现在日常生活中。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only... but also...”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en-US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遵循</a:t>
            </a:r>
            <a:r>
              <a:rPr lang="en-US" altLang="zh-CN" sz="26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就近原则</a:t>
            </a:r>
            <a:r>
              <a:rPr lang="en-US" altLang="zh-CN" sz="26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。</a:t>
            </a:r>
            <a:endParaRPr lang="en-US" altLang="zh-CN" sz="26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3861048"/>
            <a:ext cx="670965" cy="479895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365104"/>
            <a:ext cx="11485848" cy="1132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考查副词。句意：例如，当一位老人走进一个房间时，每个人都要站起来，礼貌地向他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她致意。此处需用副词修饰动词。故填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384100"/>
            <a:ext cx="11485848" cy="1132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考查代词宾格。句意：当餐桌上有几位客人时，主人通常按年龄长幼顺序介绍他们。动词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后需用人称代词的宾格形式。故填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29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863</Words>
  <Application>Microsoft Office PowerPoint</Application>
  <PresentationFormat>自定义</PresentationFormat>
  <Paragraphs>38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